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BF8F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97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82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9A6C3-2A87-4503-B67D-F4B67A3BAE47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FE65C-0E38-432F-B49E-EDAAD3136F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A0D85-D077-45FE-BD9B-BF9AA4488EBF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082DA-F86C-41E7-A51E-4CFEEE79B4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0DB95-9C80-4825-9EDC-F733C52E4F8F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7D86A-B39C-4199-99A5-57A80D73DA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68CA6-E4B4-486C-976A-743366B07CBF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13AC1-B329-4D73-A100-08DDE1F311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F465F-A9BB-40EC-B59D-A4D7DDB06E65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11618-A45D-4B53-BE3E-D53B6E407D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F8FC0-B34C-4736-B235-97CAF512D799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A59FB-A89B-4187-BF66-3CB3006DE2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A3FCC-5C3E-40EE-B238-6CA615E4D313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21467-41FF-4F80-9523-0C09476F2B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68768-C1D4-4A3D-BB3A-6E4B2AA62C03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AA79D-B937-4300-8091-D4A43EE66AD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68C71-E184-4004-A4A0-8410615137F2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AAAF9-C7F0-4DF6-A42A-748BD5CDCE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10318-0AB9-46F6-BFF4-21627A465626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8C7E-E678-4C31-A660-291A636E8DC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7EB09-7EFD-492D-8839-847A69282DD5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1D7B7-9F83-4C71-B89F-B203840829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C8DCA0-99D9-4891-A82F-A9B2EC1003DE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35F365-BBE2-499C-B299-673C9A9DE5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ttangolo 200"/>
          <p:cNvSpPr/>
          <p:nvPr/>
        </p:nvSpPr>
        <p:spPr>
          <a:xfrm>
            <a:off x="300446" y="156754"/>
            <a:ext cx="11704320" cy="205087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30" name="Rettangolo 129"/>
          <p:cNvSpPr/>
          <p:nvPr/>
        </p:nvSpPr>
        <p:spPr>
          <a:xfrm>
            <a:off x="8529638" y="1449388"/>
            <a:ext cx="3279775" cy="498633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3" name="Rettangolo 102"/>
          <p:cNvSpPr/>
          <p:nvPr/>
        </p:nvSpPr>
        <p:spPr>
          <a:xfrm>
            <a:off x="3632200" y="1279525"/>
            <a:ext cx="4467225" cy="4284663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01" name="Rettangolo 100"/>
          <p:cNvSpPr/>
          <p:nvPr/>
        </p:nvSpPr>
        <p:spPr>
          <a:xfrm>
            <a:off x="627063" y="1397000"/>
            <a:ext cx="2782887" cy="5029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0873" y="329267"/>
            <a:ext cx="3934245" cy="495486"/>
          </a:xfr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CONSIGLIO D’ISTITUTO</a:t>
            </a:r>
          </a:p>
        </p:txBody>
      </p:sp>
      <p:sp>
        <p:nvSpPr>
          <p:cNvPr id="7" name="Callout: freccia in giù 6"/>
          <p:cNvSpPr/>
          <p:nvPr/>
        </p:nvSpPr>
        <p:spPr>
          <a:xfrm>
            <a:off x="5003596" y="1494170"/>
            <a:ext cx="1828800" cy="721659"/>
          </a:xfrm>
          <a:prstGeom prst="downArrowCallout">
            <a:avLst>
              <a:gd name="adj1" fmla="val 25000"/>
              <a:gd name="adj2" fmla="val 25000"/>
              <a:gd name="adj3" fmla="val 21273"/>
              <a:gd name="adj4" fmla="val 64977"/>
            </a:avLst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bg1"/>
                </a:solidFill>
              </a:rPr>
              <a:t>DS</a:t>
            </a:r>
          </a:p>
        </p:txBody>
      </p:sp>
      <p:sp>
        <p:nvSpPr>
          <p:cNvPr id="10" name="Callout: freccia in giù 9"/>
          <p:cNvSpPr/>
          <p:nvPr/>
        </p:nvSpPr>
        <p:spPr>
          <a:xfrm>
            <a:off x="9219606" y="1585609"/>
            <a:ext cx="1981201" cy="639973"/>
          </a:xfrm>
          <a:prstGeom prst="downArrowCallout">
            <a:avLst>
              <a:gd name="adj1" fmla="val 19705"/>
              <a:gd name="adj2" fmla="val 25000"/>
              <a:gd name="adj3" fmla="val 21627"/>
              <a:gd name="adj4" fmla="val 68682"/>
            </a:avLst>
          </a:prstGeom>
          <a:solidFill>
            <a:srgbClr val="00B0F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/>
              <a:t>COLLEGIO DOCENTI</a:t>
            </a:r>
          </a:p>
        </p:txBody>
      </p:sp>
      <p:sp>
        <p:nvSpPr>
          <p:cNvPr id="11" name="Callout: freccia in giù 10"/>
          <p:cNvSpPr/>
          <p:nvPr/>
        </p:nvSpPr>
        <p:spPr>
          <a:xfrm>
            <a:off x="966451" y="1656404"/>
            <a:ext cx="2011880" cy="564282"/>
          </a:xfrm>
          <a:prstGeom prst="downArrowCallout">
            <a:avLst>
              <a:gd name="adj1" fmla="val 19705"/>
              <a:gd name="adj2" fmla="val 25000"/>
              <a:gd name="adj3" fmla="val 21627"/>
              <a:gd name="adj4" fmla="val 68682"/>
            </a:avLst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/>
              <a:t>DSGA</a:t>
            </a:r>
          </a:p>
        </p:txBody>
      </p:sp>
      <p:cxnSp>
        <p:nvCxnSpPr>
          <p:cNvPr id="16" name="Connettore 2 15"/>
          <p:cNvCxnSpPr>
            <a:stCxn id="0" idx="2"/>
            <a:endCxn id="0" idx="0"/>
          </p:cNvCxnSpPr>
          <p:nvPr/>
        </p:nvCxnSpPr>
        <p:spPr>
          <a:xfrm rot="5400000">
            <a:off x="5582444" y="1159669"/>
            <a:ext cx="669925" cy="1587"/>
          </a:xfrm>
          <a:prstGeom prst="straightConnector1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8908868" y="339633"/>
            <a:ext cx="2495006" cy="3396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rgbClr val="002060"/>
                </a:solidFill>
              </a:rPr>
              <a:t>COMITATO </a:t>
            </a:r>
            <a:r>
              <a:rPr lang="it-IT" sz="1400" b="1" dirty="0" err="1">
                <a:solidFill>
                  <a:srgbClr val="002060"/>
                </a:solidFill>
              </a:rPr>
              <a:t>DI</a:t>
            </a:r>
            <a:r>
              <a:rPr lang="it-IT" sz="1400" b="1" dirty="0">
                <a:solidFill>
                  <a:srgbClr val="002060"/>
                </a:solidFill>
              </a:rPr>
              <a:t> VALUTAZIONE</a:t>
            </a:r>
            <a:endParaRPr lang="it-IT" sz="1400" b="1" dirty="0">
              <a:solidFill>
                <a:srgbClr val="002060"/>
              </a:solidFill>
            </a:endParaRPr>
          </a:p>
        </p:txBody>
      </p:sp>
      <p:cxnSp>
        <p:nvCxnSpPr>
          <p:cNvPr id="14" name="Connettore 2 13"/>
          <p:cNvCxnSpPr>
            <a:stCxn id="0" idx="3"/>
            <a:endCxn id="0" idx="1"/>
          </p:cNvCxnSpPr>
          <p:nvPr/>
        </p:nvCxnSpPr>
        <p:spPr>
          <a:xfrm flipV="1">
            <a:off x="7885113" y="509588"/>
            <a:ext cx="1023937" cy="666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5826125" y="2298700"/>
            <a:ext cx="1528763" cy="4445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VICARIO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5813425" y="2803525"/>
            <a:ext cx="1579563" cy="4445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COLLABORATORI DS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5799138" y="3914775"/>
            <a:ext cx="1516062" cy="4445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GLI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5813425" y="3360738"/>
            <a:ext cx="1527175" cy="4445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NIV</a:t>
            </a:r>
            <a:endParaRPr lang="it-IT" sz="1400" dirty="0">
              <a:solidFill>
                <a:schemeClr val="tx1"/>
              </a:solidFill>
            </a:endParaRPr>
          </a:p>
        </p:txBody>
      </p:sp>
      <p:cxnSp>
        <p:nvCxnSpPr>
          <p:cNvPr id="23" name="Connettore 4 22"/>
          <p:cNvCxnSpPr>
            <a:stCxn id="0" idx="1"/>
            <a:endCxn id="20" idx="3"/>
          </p:cNvCxnSpPr>
          <p:nvPr/>
        </p:nvCxnSpPr>
        <p:spPr>
          <a:xfrm rot="10800000" flipV="1">
            <a:off x="7315200" y="1804988"/>
            <a:ext cx="1905000" cy="233203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tangolo 30"/>
          <p:cNvSpPr/>
          <p:nvPr/>
        </p:nvSpPr>
        <p:spPr>
          <a:xfrm>
            <a:off x="8643938" y="2460625"/>
            <a:ext cx="1422400" cy="4429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CONS di CLASSE  e INTERCL.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10185400" y="2460625"/>
            <a:ext cx="1422400" cy="4429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err="1">
                <a:solidFill>
                  <a:schemeClr val="tx1"/>
                </a:solidFill>
              </a:rPr>
              <a:t>F.S.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10171113" y="4144963"/>
            <a:ext cx="1423987" cy="4445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TEAM DIGITALE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10171113" y="3008313"/>
            <a:ext cx="1423987" cy="4445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REF TEMATICI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10171113" y="3570288"/>
            <a:ext cx="1423987" cy="4445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GRUPPI PROGETTO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8656638" y="3544888"/>
            <a:ext cx="1423987" cy="4429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COORDINATORI PLESSO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40" name="Rettangolo 39"/>
          <p:cNvSpPr/>
          <p:nvPr/>
        </p:nvSpPr>
        <p:spPr>
          <a:xfrm>
            <a:off x="954088" y="2316163"/>
            <a:ext cx="1958975" cy="4445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PERSONALE ATA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27" name="Interruzione 26"/>
          <p:cNvSpPr/>
          <p:nvPr/>
        </p:nvSpPr>
        <p:spPr>
          <a:xfrm>
            <a:off x="679450" y="3984625"/>
            <a:ext cx="1149350" cy="442913"/>
          </a:xfrm>
          <a:prstGeom prst="flowChartTerminator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A. A</a:t>
            </a:r>
            <a:endParaRPr lang="it-IT" dirty="0"/>
          </a:p>
        </p:txBody>
      </p:sp>
      <p:sp>
        <p:nvSpPr>
          <p:cNvPr id="28" name="Interruzione 27"/>
          <p:cNvSpPr/>
          <p:nvPr/>
        </p:nvSpPr>
        <p:spPr>
          <a:xfrm>
            <a:off x="2046288" y="3979863"/>
            <a:ext cx="1149350" cy="444500"/>
          </a:xfrm>
          <a:prstGeom prst="flowChartTerminator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C S</a:t>
            </a:r>
            <a:endParaRPr lang="it-IT" dirty="0"/>
          </a:p>
        </p:txBody>
      </p:sp>
      <p:sp>
        <p:nvSpPr>
          <p:cNvPr id="29" name="Interruzione 28"/>
          <p:cNvSpPr/>
          <p:nvPr/>
        </p:nvSpPr>
        <p:spPr>
          <a:xfrm>
            <a:off x="6545263" y="4968875"/>
            <a:ext cx="1462087" cy="442913"/>
          </a:xfrm>
          <a:prstGeom prst="flowChartTerminator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/>
              <a:t>FIG</a:t>
            </a:r>
            <a:r>
              <a:rPr lang="it-IT" dirty="0"/>
              <a:t>. </a:t>
            </a:r>
            <a:r>
              <a:rPr lang="it-IT" sz="1400" dirty="0"/>
              <a:t>SENSIB</a:t>
            </a:r>
            <a:r>
              <a:rPr lang="it-IT" dirty="0"/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/>
              <a:t>L</a:t>
            </a:r>
            <a:r>
              <a:rPr lang="it-IT" dirty="0"/>
              <a:t> </a:t>
            </a:r>
            <a:r>
              <a:rPr lang="it-IT" sz="1400" dirty="0"/>
              <a:t>81/08</a:t>
            </a:r>
            <a:endParaRPr lang="it-IT" sz="1400" dirty="0"/>
          </a:p>
        </p:txBody>
      </p:sp>
      <p:sp>
        <p:nvSpPr>
          <p:cNvPr id="30" name="Interruzione 29"/>
          <p:cNvSpPr/>
          <p:nvPr/>
        </p:nvSpPr>
        <p:spPr>
          <a:xfrm>
            <a:off x="5106988" y="4964113"/>
            <a:ext cx="1319212" cy="444500"/>
          </a:xfrm>
          <a:prstGeom prst="flowChartTerminator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/>
              <a:t>MEDICO COMPETENTE</a:t>
            </a:r>
            <a:endParaRPr lang="it-IT" sz="1400" dirty="0"/>
          </a:p>
        </p:txBody>
      </p:sp>
      <p:sp>
        <p:nvSpPr>
          <p:cNvPr id="35" name="Interruzione 34"/>
          <p:cNvSpPr/>
          <p:nvPr/>
        </p:nvSpPr>
        <p:spPr>
          <a:xfrm>
            <a:off x="3822700" y="4919663"/>
            <a:ext cx="1149350" cy="444500"/>
          </a:xfrm>
          <a:prstGeom prst="flowChartTerminator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RSPP</a:t>
            </a:r>
            <a:endParaRPr lang="it-IT" dirty="0"/>
          </a:p>
        </p:txBody>
      </p:sp>
      <p:sp>
        <p:nvSpPr>
          <p:cNvPr id="38" name="Interruzione 37"/>
          <p:cNvSpPr/>
          <p:nvPr/>
        </p:nvSpPr>
        <p:spPr>
          <a:xfrm>
            <a:off x="5164138" y="5699125"/>
            <a:ext cx="1149350" cy="444500"/>
          </a:xfrm>
          <a:prstGeom prst="flowChartTerminator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RSU</a:t>
            </a:r>
            <a:endParaRPr lang="it-IT" dirty="0"/>
          </a:p>
        </p:txBody>
      </p:sp>
      <p:sp>
        <p:nvSpPr>
          <p:cNvPr id="41" name="Rettangolo 40"/>
          <p:cNvSpPr/>
          <p:nvPr/>
        </p:nvSpPr>
        <p:spPr>
          <a:xfrm>
            <a:off x="8661400" y="2987675"/>
            <a:ext cx="1392238" cy="4429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DIPARTIMENTI</a:t>
            </a:r>
            <a:endParaRPr lang="it-IT" sz="1400" dirty="0">
              <a:solidFill>
                <a:schemeClr val="tx1"/>
              </a:solidFill>
            </a:endParaRPr>
          </a:p>
        </p:txBody>
      </p:sp>
      <p:cxnSp>
        <p:nvCxnSpPr>
          <p:cNvPr id="45" name="Forma 44"/>
          <p:cNvCxnSpPr>
            <a:stCxn id="40" idx="2"/>
            <a:endCxn id="38" idx="1"/>
          </p:cNvCxnSpPr>
          <p:nvPr/>
        </p:nvCxnSpPr>
        <p:spPr>
          <a:xfrm rot="16200000" flipH="1">
            <a:off x="1968501" y="2725737"/>
            <a:ext cx="3160712" cy="3230563"/>
          </a:xfrm>
          <a:prstGeom prst="bentConnector2">
            <a:avLst/>
          </a:prstGeom>
          <a:ln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ttore 4 46"/>
          <p:cNvCxnSpPr>
            <a:stCxn id="40" idx="2"/>
            <a:endCxn id="27" idx="0"/>
          </p:cNvCxnSpPr>
          <p:nvPr/>
        </p:nvCxnSpPr>
        <p:spPr>
          <a:xfrm rot="5400000">
            <a:off x="981869" y="3032919"/>
            <a:ext cx="1223962" cy="6794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ttore 4 50"/>
          <p:cNvCxnSpPr>
            <a:stCxn id="40" idx="2"/>
            <a:endCxn id="28" idx="0"/>
          </p:cNvCxnSpPr>
          <p:nvPr/>
        </p:nvCxnSpPr>
        <p:spPr>
          <a:xfrm rot="16200000" flipH="1">
            <a:off x="1667669" y="3026569"/>
            <a:ext cx="1219200" cy="6873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Connettore 2 58"/>
          <p:cNvCxnSpPr>
            <a:stCxn id="0" idx="1"/>
          </p:cNvCxnSpPr>
          <p:nvPr/>
        </p:nvCxnSpPr>
        <p:spPr>
          <a:xfrm rot="10800000" flipV="1">
            <a:off x="2925763" y="1728788"/>
            <a:ext cx="2078037" cy="2222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>
            <a:endCxn id="121" idx="3"/>
          </p:cNvCxnSpPr>
          <p:nvPr/>
        </p:nvCxnSpPr>
        <p:spPr>
          <a:xfrm rot="10800000" flipV="1">
            <a:off x="5156200" y="2625725"/>
            <a:ext cx="317500" cy="1587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ttangolo arrotondato 70"/>
          <p:cNvSpPr/>
          <p:nvPr/>
        </p:nvSpPr>
        <p:spPr>
          <a:xfrm>
            <a:off x="3749675" y="3605213"/>
            <a:ext cx="1397000" cy="639762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RESPONSABILI SUSSIDI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78" name="Connettore 4 77"/>
          <p:cNvCxnSpPr>
            <a:endCxn id="35" idx="0"/>
          </p:cNvCxnSpPr>
          <p:nvPr/>
        </p:nvCxnSpPr>
        <p:spPr>
          <a:xfrm rot="5400000">
            <a:off x="3448844" y="2894806"/>
            <a:ext cx="2973388" cy="1076325"/>
          </a:xfrm>
          <a:prstGeom prst="bentConnector3">
            <a:avLst>
              <a:gd name="adj1" fmla="val 90410"/>
            </a:avLst>
          </a:prstGeom>
          <a:ln>
            <a:solidFill>
              <a:srgbClr val="C0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4 80"/>
          <p:cNvCxnSpPr>
            <a:endCxn id="30" idx="0"/>
          </p:cNvCxnSpPr>
          <p:nvPr/>
        </p:nvCxnSpPr>
        <p:spPr>
          <a:xfrm rot="16200000" flipH="1">
            <a:off x="4091781" y="3288507"/>
            <a:ext cx="3057525" cy="293688"/>
          </a:xfrm>
          <a:prstGeom prst="bentConnector3">
            <a:avLst>
              <a:gd name="adj1" fmla="val 89316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4 84"/>
          <p:cNvCxnSpPr>
            <a:endCxn id="29" idx="0"/>
          </p:cNvCxnSpPr>
          <p:nvPr/>
        </p:nvCxnSpPr>
        <p:spPr>
          <a:xfrm rot="16200000" flipH="1">
            <a:off x="4863307" y="2556668"/>
            <a:ext cx="3022600" cy="1801813"/>
          </a:xfrm>
          <a:prstGeom prst="bentConnector3">
            <a:avLst>
              <a:gd name="adj1" fmla="val 88905"/>
            </a:avLst>
          </a:prstGeom>
          <a:ln>
            <a:solidFill>
              <a:srgbClr val="C000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4 93"/>
          <p:cNvCxnSpPr>
            <a:stCxn id="0" idx="3"/>
            <a:endCxn id="71" idx="1"/>
          </p:cNvCxnSpPr>
          <p:nvPr/>
        </p:nvCxnSpPr>
        <p:spPr>
          <a:xfrm>
            <a:off x="2978150" y="1849438"/>
            <a:ext cx="771525" cy="2076450"/>
          </a:xfrm>
          <a:prstGeom prst="bentConnector3">
            <a:avLst>
              <a:gd name="adj1" fmla="val 66949"/>
            </a:avLst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Forma 97"/>
          <p:cNvCxnSpPr>
            <a:endCxn id="71" idx="3"/>
          </p:cNvCxnSpPr>
          <p:nvPr/>
        </p:nvCxnSpPr>
        <p:spPr>
          <a:xfrm rot="5400000">
            <a:off x="4314031" y="2753519"/>
            <a:ext cx="2005013" cy="339725"/>
          </a:xfrm>
          <a:prstGeom prst="bent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ttangolo arrotondato 120"/>
          <p:cNvSpPr/>
          <p:nvPr/>
        </p:nvSpPr>
        <p:spPr>
          <a:xfrm>
            <a:off x="3757613" y="2320925"/>
            <a:ext cx="1398587" cy="6397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COMMISSIONE COLLAUDI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25" name="Rettangolo 124"/>
          <p:cNvSpPr/>
          <p:nvPr/>
        </p:nvSpPr>
        <p:spPr>
          <a:xfrm>
            <a:off x="962296" y="374467"/>
            <a:ext cx="2155371" cy="3396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002060"/>
                </a:solidFill>
              </a:rPr>
              <a:t>GIUNTA</a:t>
            </a:r>
            <a:r>
              <a:rPr lang="it-IT" b="1" dirty="0"/>
              <a:t> </a:t>
            </a:r>
            <a:r>
              <a:rPr lang="it-IT" b="1" dirty="0">
                <a:solidFill>
                  <a:srgbClr val="002060"/>
                </a:solidFill>
              </a:rPr>
              <a:t>ESECUTIVA</a:t>
            </a:r>
            <a:r>
              <a:rPr lang="it-IT" b="1" dirty="0"/>
              <a:t> </a:t>
            </a:r>
            <a:endParaRPr lang="it-IT" b="1" dirty="0"/>
          </a:p>
        </p:txBody>
      </p:sp>
      <p:cxnSp>
        <p:nvCxnSpPr>
          <p:cNvPr id="127" name="Connettore 2 126"/>
          <p:cNvCxnSpPr>
            <a:stCxn id="0" idx="1"/>
            <a:endCxn id="0" idx="3"/>
          </p:cNvCxnSpPr>
          <p:nvPr/>
        </p:nvCxnSpPr>
        <p:spPr>
          <a:xfrm rot="10800000">
            <a:off x="3117850" y="544513"/>
            <a:ext cx="833438" cy="317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4 135"/>
          <p:cNvCxnSpPr>
            <a:stCxn id="0" idx="1"/>
            <a:endCxn id="38" idx="3"/>
          </p:cNvCxnSpPr>
          <p:nvPr/>
        </p:nvCxnSpPr>
        <p:spPr>
          <a:xfrm rot="10800000" flipV="1">
            <a:off x="6313488" y="1804988"/>
            <a:ext cx="2906712" cy="4116387"/>
          </a:xfrm>
          <a:prstGeom prst="bentConnector3">
            <a:avLst>
              <a:gd name="adj1" fmla="val 33367"/>
            </a:avLst>
          </a:prstGeom>
          <a:ln>
            <a:solidFill>
              <a:schemeClr val="accent6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ttangolo 146"/>
          <p:cNvSpPr/>
          <p:nvPr/>
        </p:nvSpPr>
        <p:spPr>
          <a:xfrm>
            <a:off x="5173663" y="6323013"/>
            <a:ext cx="1122362" cy="3000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RLS</a:t>
            </a:r>
            <a:endParaRPr lang="it-IT" dirty="0"/>
          </a:p>
        </p:txBody>
      </p:sp>
      <p:cxnSp>
        <p:nvCxnSpPr>
          <p:cNvPr id="149" name="Connettore 2 148"/>
          <p:cNvCxnSpPr>
            <a:stCxn id="38" idx="2"/>
            <a:endCxn id="147" idx="0"/>
          </p:cNvCxnSpPr>
          <p:nvPr/>
        </p:nvCxnSpPr>
        <p:spPr>
          <a:xfrm rot="5400000">
            <a:off x="5646738" y="6230937"/>
            <a:ext cx="179388" cy="4763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ttangolo 201"/>
          <p:cNvSpPr/>
          <p:nvPr/>
        </p:nvSpPr>
        <p:spPr>
          <a:xfrm>
            <a:off x="8904513" y="779416"/>
            <a:ext cx="2495006" cy="3396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rgbClr val="002060"/>
                </a:solidFill>
              </a:rPr>
              <a:t>COMMISSIONE ELETTORALE</a:t>
            </a:r>
            <a:endParaRPr lang="it-IT" sz="1400" b="1" dirty="0">
              <a:solidFill>
                <a:srgbClr val="002060"/>
              </a:solidFill>
            </a:endParaRPr>
          </a:p>
        </p:txBody>
      </p:sp>
      <p:sp>
        <p:nvSpPr>
          <p:cNvPr id="203" name="Rettangolo 202"/>
          <p:cNvSpPr/>
          <p:nvPr/>
        </p:nvSpPr>
        <p:spPr>
          <a:xfrm>
            <a:off x="853440" y="814251"/>
            <a:ext cx="2320834" cy="3396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rgbClr val="002060"/>
                </a:solidFill>
              </a:rPr>
              <a:t>ORGANO </a:t>
            </a:r>
            <a:r>
              <a:rPr lang="it-IT" sz="1600" b="1" dirty="0" err="1">
                <a:solidFill>
                  <a:srgbClr val="002060"/>
                </a:solidFill>
              </a:rPr>
              <a:t>DI</a:t>
            </a:r>
            <a:r>
              <a:rPr lang="it-IT" sz="1600" b="1" dirty="0">
                <a:solidFill>
                  <a:srgbClr val="002060"/>
                </a:solidFill>
              </a:rPr>
              <a:t> GARANZIA</a:t>
            </a:r>
            <a:endParaRPr lang="it-IT" sz="1600" b="1" dirty="0">
              <a:solidFill>
                <a:srgbClr val="002060"/>
              </a:solidFill>
            </a:endParaRPr>
          </a:p>
        </p:txBody>
      </p:sp>
      <p:cxnSp>
        <p:nvCxnSpPr>
          <p:cNvPr id="205" name="Connettore 2 204"/>
          <p:cNvCxnSpPr>
            <a:stCxn id="0" idx="1"/>
            <a:endCxn id="0" idx="3"/>
          </p:cNvCxnSpPr>
          <p:nvPr/>
        </p:nvCxnSpPr>
        <p:spPr>
          <a:xfrm rot="10800000" flipV="1">
            <a:off x="3175000" y="576263"/>
            <a:ext cx="776288" cy="4079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2 207"/>
          <p:cNvCxnSpPr>
            <a:stCxn id="0" idx="3"/>
            <a:endCxn id="0" idx="1"/>
          </p:cNvCxnSpPr>
          <p:nvPr/>
        </p:nvCxnSpPr>
        <p:spPr>
          <a:xfrm>
            <a:off x="7885113" y="576263"/>
            <a:ext cx="1019175" cy="3730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4 54"/>
          <p:cNvCxnSpPr>
            <a:endCxn id="20" idx="3"/>
          </p:cNvCxnSpPr>
          <p:nvPr/>
        </p:nvCxnSpPr>
        <p:spPr>
          <a:xfrm rot="5400000">
            <a:off x="5807869" y="2316956"/>
            <a:ext cx="3327400" cy="312738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4 61"/>
          <p:cNvCxnSpPr>
            <a:stCxn id="0" idx="3"/>
            <a:endCxn id="0" idx="3"/>
          </p:cNvCxnSpPr>
          <p:nvPr/>
        </p:nvCxnSpPr>
        <p:spPr>
          <a:xfrm flipV="1">
            <a:off x="11201400" y="509588"/>
            <a:ext cx="203200" cy="1295400"/>
          </a:xfrm>
          <a:prstGeom prst="bentConnector3">
            <a:avLst>
              <a:gd name="adj1" fmla="val 257604"/>
            </a:avLst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4 65"/>
          <p:cNvCxnSpPr>
            <a:endCxn id="0" idx="3"/>
          </p:cNvCxnSpPr>
          <p:nvPr/>
        </p:nvCxnSpPr>
        <p:spPr>
          <a:xfrm rot="5400000" flipH="1" flipV="1">
            <a:off x="10864056" y="1293019"/>
            <a:ext cx="879475" cy="192088"/>
          </a:xfrm>
          <a:prstGeom prst="bentConnector4">
            <a:avLst>
              <a:gd name="adj1" fmla="val 3217"/>
              <a:gd name="adj2" fmla="val 260228"/>
            </a:avLst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55</Words>
  <Application>Microsoft Office PowerPoint</Application>
  <PresentationFormat>Personalizzato</PresentationFormat>
  <Paragraphs>32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Calibri</vt:lpstr>
      <vt:lpstr>Arial</vt:lpstr>
      <vt:lpstr>Calibri Light</vt:lpstr>
      <vt:lpstr>Arial Narrow</vt:lpstr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mw</dc:creator>
  <cp:lastModifiedBy>GFontana</cp:lastModifiedBy>
  <cp:revision>17</cp:revision>
  <dcterms:created xsi:type="dcterms:W3CDTF">2017-03-02T14:19:48Z</dcterms:created>
  <dcterms:modified xsi:type="dcterms:W3CDTF">2017-05-23T06:02:07Z</dcterms:modified>
</cp:coreProperties>
</file>